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67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2009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Дети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516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2010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Дети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511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2011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Дети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673</c:v>
                </c:pt>
              </c:numCache>
            </c:numRef>
          </c:val>
        </c:ser>
        <c:axId val="63298176"/>
        <c:axId val="67707264"/>
      </c:barChart>
      <c:catAx>
        <c:axId val="63298176"/>
        <c:scaling>
          <c:orientation val="minMax"/>
        </c:scaling>
        <c:axPos val="b"/>
        <c:tickLblPos val="nextTo"/>
        <c:crossAx val="67707264"/>
        <c:crosses val="autoZero"/>
        <c:auto val="1"/>
        <c:lblAlgn val="ctr"/>
        <c:lblOffset val="100"/>
      </c:catAx>
      <c:valAx>
        <c:axId val="67707264"/>
        <c:scaling>
          <c:orientation val="minMax"/>
        </c:scaling>
        <c:axPos val="l"/>
        <c:majorGridlines/>
        <c:numFmt formatCode="General" sourceLinked="1"/>
        <c:tickLblPos val="nextTo"/>
        <c:crossAx val="63298176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2009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Подростки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92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2010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Подростки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66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2011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Подростки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88</c:v>
                </c:pt>
              </c:numCache>
            </c:numRef>
          </c:val>
        </c:ser>
        <c:axId val="67830912"/>
        <c:axId val="67832448"/>
      </c:barChart>
      <c:catAx>
        <c:axId val="67830912"/>
        <c:scaling>
          <c:orientation val="minMax"/>
        </c:scaling>
        <c:axPos val="b"/>
        <c:tickLblPos val="nextTo"/>
        <c:crossAx val="67832448"/>
        <c:crosses val="autoZero"/>
        <c:auto val="1"/>
        <c:lblAlgn val="ctr"/>
        <c:lblOffset val="100"/>
      </c:catAx>
      <c:valAx>
        <c:axId val="67832448"/>
        <c:scaling>
          <c:orientation val="minMax"/>
        </c:scaling>
        <c:axPos val="l"/>
        <c:majorGridlines/>
        <c:numFmt formatCode="General" sourceLinked="1"/>
        <c:tickLblPos val="nextTo"/>
        <c:crossAx val="67830912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5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айболит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383"/>
          <a:stretch>
            <a:fillRect/>
          </a:stretch>
        </p:blipFill>
        <p:spPr>
          <a:xfrm>
            <a:off x="0" y="0"/>
            <a:ext cx="1571636" cy="235743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Статистика заболеваемости</a:t>
            </a:r>
            <a:br>
              <a:rPr lang="ru-RU" b="1" i="1" dirty="0" smtClean="0">
                <a:solidFill>
                  <a:srgbClr val="002060"/>
                </a:solidFill>
              </a:rPr>
            </a:br>
            <a:r>
              <a:rPr lang="ru-RU" b="1" i="1" dirty="0" smtClean="0">
                <a:solidFill>
                  <a:srgbClr val="002060"/>
                </a:solidFill>
              </a:rPr>
              <a:t> гриппом и ОРВИ в школе №2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Дети</a:t>
            </a:r>
            <a:endParaRPr lang="ru-RU" dirty="0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sz="half" idx="2"/>
          </p:nvPr>
        </p:nvGraphicFramePr>
        <p:xfrm>
          <a:off x="457200" y="2174875"/>
          <a:ext cx="4040188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 smtClean="0"/>
              <a:t>Подростки</a:t>
            </a:r>
            <a:endParaRPr lang="ru-RU" dirty="0"/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sz="quarter" idx="4"/>
          </p:nvPr>
        </p:nvGraphicFramePr>
        <p:xfrm>
          <a:off x="4645025" y="2174875"/>
          <a:ext cx="4041775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айболит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315200" y="0"/>
            <a:ext cx="1828800" cy="235743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1582726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Тема урока</a:t>
            </a:r>
            <a:r>
              <a:rPr lang="ru-RU" b="1" dirty="0" smtClean="0">
                <a:solidFill>
                  <a:srgbClr val="002060"/>
                </a:solidFill>
              </a:rPr>
              <a:t>: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FF0000"/>
                </a:solidFill>
              </a:rPr>
              <a:t>«Профилактика гриппа и ОРВИ»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28596" y="2571743"/>
            <a:ext cx="8286808" cy="3500463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Профилактика – комплекс различного рода мероприятий, направленных на предупреждение какого-либо явления и (или) устранение факторов риска.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Цель урока </a:t>
            </a:r>
            <a:r>
              <a:rPr lang="ru-RU" b="1" i="1" dirty="0" smtClean="0">
                <a:solidFill>
                  <a:srgbClr val="002060"/>
                </a:solidFill>
              </a:rPr>
              <a:t>– составить памятку по профилактике гриппа и ОРВИ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/>
              <a:t>Инструкция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dirty="0" smtClean="0"/>
              <a:t>Заголовок.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dirty="0" smtClean="0"/>
              <a:t>Список профилактических мер.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dirty="0" smtClean="0"/>
              <a:t>Иллюстрации, но не перегружать.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dirty="0" smtClean="0"/>
              <a:t>Материал должен быть размещен на одной странице.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dirty="0" smtClean="0"/>
              <a:t>Эстетически оформлен.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dirty="0" smtClean="0"/>
              <a:t>Кто выполнил.</a:t>
            </a:r>
          </a:p>
          <a:p>
            <a:endParaRPr lang="ru-RU" dirty="0"/>
          </a:p>
        </p:txBody>
      </p:sp>
      <p:pic>
        <p:nvPicPr>
          <p:cNvPr id="5" name="Рисунок 4" descr="айболит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315200" y="4500570"/>
            <a:ext cx="1828800" cy="2357430"/>
          </a:xfrm>
          <a:prstGeom prst="rect">
            <a:avLst/>
          </a:prstGeom>
        </p:spPr>
      </p:pic>
      <p:sp>
        <p:nvSpPr>
          <p:cNvPr id="9" name="Содержимое 6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/>
              <a:t>Инструкция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dirty="0" smtClean="0"/>
              <a:t>Список профилактических мер.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dirty="0" smtClean="0"/>
              <a:t>Иллюстрации.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dirty="0" smtClean="0"/>
              <a:t>Справочная медицинская информация.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dirty="0" smtClean="0"/>
              <a:t>Эстетически оформлен.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dirty="0" smtClean="0"/>
              <a:t>Кто выполнил.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uiExpand="1" build="p"/>
      <p:bldP spid="9" grpId="0" uiExpand="1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68</TotalTime>
  <Words>81</Words>
  <PresentationFormat>Экран 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Статистика заболеваемости  гриппом и ОРВИ в школе №2</vt:lpstr>
      <vt:lpstr>Тема урока:  «Профилактика гриппа и ОРВИ»</vt:lpstr>
      <vt:lpstr>Цель урока – составить памятку по профилактике гриппа и ОРВИ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Статистика заболеваемости  гриппом и ОРВИ в школе №2</dc:title>
  <dc:creator>Бакиева</dc:creator>
  <cp:lastModifiedBy>Бакиева</cp:lastModifiedBy>
  <cp:revision>8</cp:revision>
  <dcterms:created xsi:type="dcterms:W3CDTF">2012-01-10T17:48:16Z</dcterms:created>
  <dcterms:modified xsi:type="dcterms:W3CDTF">2012-01-10T19:40:11Z</dcterms:modified>
</cp:coreProperties>
</file>